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1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9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5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9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9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3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F536-38F0-418D-9408-217FEE179136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E91E0-AF57-421F-9235-775C1C2D0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0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44SbOyjEUM" TargetMode="External"/><Relationship Id="rId7" Type="http://schemas.openxmlformats.org/officeDocument/2006/relationships/image" Target="../media/image3.gif"/><Relationship Id="rId2" Type="http://schemas.openxmlformats.org/officeDocument/2006/relationships/hyperlink" Target="https://youtu.be/Ig8UdfQKXS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s://youtu.be/9e9GWdT2pE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youtu.be/sSjZhKtMuc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84" y="13560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Videos: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Cold War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7892716" cy="4351338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Cuban Missile Crisis documentary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https://youtu.be/Ig8UdfQKXSY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Why Did America Fight the Korean War?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https://youtu.be/t44SbOyjEUM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Vietnam War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https://youtu.be/9e9GWdT2pEQ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396" y="1411180"/>
            <a:ext cx="3154371" cy="23353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262" y="3746532"/>
            <a:ext cx="2337910" cy="31114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172" y="2684665"/>
            <a:ext cx="2254828" cy="4173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8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9191" y="321501"/>
            <a:ext cx="8593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 in the 20th Century The Cold War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Review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8177" y="6180039"/>
            <a:ext cx="3363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https://youtu.be/sSjZhKtMucU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233" y="1659110"/>
            <a:ext cx="7594036" cy="409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5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Review Videos: The Cold War</vt:lpstr>
      <vt:lpstr>PowerPoint Presentation</vt:lpstr>
    </vt:vector>
  </TitlesOfParts>
  <Company>SCSD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Videos: The Cold War</dc:title>
  <dc:creator>Joseph Fabiano1</dc:creator>
  <cp:lastModifiedBy>Joseph Fabiano1</cp:lastModifiedBy>
  <cp:revision>3</cp:revision>
  <dcterms:created xsi:type="dcterms:W3CDTF">2017-04-07T13:21:54Z</dcterms:created>
  <dcterms:modified xsi:type="dcterms:W3CDTF">2017-04-07T13:31:54Z</dcterms:modified>
</cp:coreProperties>
</file>